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8" r:id="rId8"/>
    <p:sldId id="284" r:id="rId9"/>
    <p:sldId id="330" r:id="rId10"/>
    <p:sldId id="262" r:id="rId11"/>
    <p:sldId id="263" r:id="rId12"/>
    <p:sldId id="265" r:id="rId13"/>
    <p:sldId id="266" r:id="rId14"/>
    <p:sldId id="267" r:id="rId15"/>
    <p:sldId id="264" r:id="rId16"/>
    <p:sldId id="268" r:id="rId17"/>
    <p:sldId id="269" r:id="rId18"/>
    <p:sldId id="271" r:id="rId19"/>
    <p:sldId id="270" r:id="rId20"/>
    <p:sldId id="272" r:id="rId21"/>
    <p:sldId id="273" r:id="rId22"/>
    <p:sldId id="33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331" r:id="rId34"/>
    <p:sldId id="33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2" autoAdjust="0"/>
    <p:restoredTop sz="94660" autoAdjust="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5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" y="1066801"/>
            <a:ext cx="886301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2D Image Manipulation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066800"/>
            <a:ext cx="8839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Global Warping/ Transformation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839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2×2 Linear Transformation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Scaling (Stretching or squishing)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90600"/>
            <a:ext cx="89630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2D Rotation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8206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2D Rotation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8206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2D Rotation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914400"/>
            <a:ext cx="89915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Skew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7868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Mirror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838201"/>
            <a:ext cx="88058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839200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2×2 Matrix Transformations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838201"/>
            <a:ext cx="8763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1" cy="582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47738"/>
            <a:ext cx="8967805" cy="56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Homogenous Coordinates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095375"/>
            <a:ext cx="89630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Homogenous Coordinates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990600"/>
            <a:ext cx="871061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Scaling, Rotation, Skew, Translation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881818"/>
            <a:ext cx="8710613" cy="582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Affine Transformation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990601"/>
            <a:ext cx="865346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Affine Transformation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1"/>
            <a:ext cx="890111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Projective Transformation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838200"/>
            <a:ext cx="8824913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29926"/>
            <a:ext cx="8839200" cy="557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Projective Transformation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7" y="905461"/>
            <a:ext cx="8634413" cy="58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Projective Transformation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7" y="812030"/>
            <a:ext cx="8729663" cy="5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Projective Transformation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902874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7921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Projective Transformation: Vanishing Point</a:t>
            </a:r>
            <a:endParaRPr lang="en-US" sz="36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" y="1133475"/>
            <a:ext cx="8596313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066800"/>
            <a:ext cx="891655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50" y="990600"/>
            <a:ext cx="88720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 smtClean="0"/>
              <a:t>Image Stitching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82491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Stitching Issues: 1. Alignment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838201"/>
            <a:ext cx="90773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Stitching: 2. Correct Matching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990601"/>
            <a:ext cx="86963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Image Stitching: 3. Seamless Blending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824912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10793</TotalTime>
  <Words>94</Words>
  <Application>Microsoft Office PowerPoint</Application>
  <PresentationFormat>On-screen Show (4:3)</PresentationFormat>
  <Paragraphs>34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Image Stitching</vt:lpstr>
      <vt:lpstr>Image Stitching</vt:lpstr>
      <vt:lpstr>Image Stitching</vt:lpstr>
      <vt:lpstr>Image Stitching</vt:lpstr>
      <vt:lpstr>Image Stitching</vt:lpstr>
      <vt:lpstr>Image Stitching</vt:lpstr>
      <vt:lpstr>Image Stitching Issues: 1. Alignment</vt:lpstr>
      <vt:lpstr>Image Stitching: 2. Correct Matching</vt:lpstr>
      <vt:lpstr>Image Stitching: 3. Seamless Blending</vt:lpstr>
      <vt:lpstr>Image Stitching</vt:lpstr>
      <vt:lpstr>2D Image Manipulation</vt:lpstr>
      <vt:lpstr>Global Warping/ Transformation </vt:lpstr>
      <vt:lpstr>2×2 Linear Transformation</vt:lpstr>
      <vt:lpstr>Scaling (Stretching or squishing)</vt:lpstr>
      <vt:lpstr>2D Rotation</vt:lpstr>
      <vt:lpstr>2D Rotation</vt:lpstr>
      <vt:lpstr>2D Rotation</vt:lpstr>
      <vt:lpstr>Skew</vt:lpstr>
      <vt:lpstr>Mirror</vt:lpstr>
      <vt:lpstr>2×2 Matrix Transformations</vt:lpstr>
      <vt:lpstr>Translation</vt:lpstr>
      <vt:lpstr>Translation</vt:lpstr>
      <vt:lpstr>Homogenous Coordinates</vt:lpstr>
      <vt:lpstr>Homogenous Coordinates</vt:lpstr>
      <vt:lpstr>Translation</vt:lpstr>
      <vt:lpstr>Scaling, Rotation, Skew, Translation</vt:lpstr>
      <vt:lpstr>Affine Transformation</vt:lpstr>
      <vt:lpstr>Affine Transformation</vt:lpstr>
      <vt:lpstr>Projective Transformation</vt:lpstr>
      <vt:lpstr>Projective Transformation</vt:lpstr>
      <vt:lpstr>Projective Transformation</vt:lpstr>
      <vt:lpstr>Projective Transformation</vt:lpstr>
      <vt:lpstr>Projective Transformation: Vanishing Point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dc:creator>Testing</dc:creator>
  <cp:lastModifiedBy>hp</cp:lastModifiedBy>
  <cp:revision>58</cp:revision>
  <dcterms:created xsi:type="dcterms:W3CDTF">2006-08-16T00:00:00Z</dcterms:created>
  <dcterms:modified xsi:type="dcterms:W3CDTF">2023-12-31T11:49:42Z</dcterms:modified>
</cp:coreProperties>
</file>